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36913681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121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2026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накоплению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6336619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7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Ночью и утром туман.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с переходом на западный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3-8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2-4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тепла, на поверхности почвы заморозки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 градус,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11-13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</a:t>
            </a: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Облачно, дождь. Ветер западный,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4-6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градусов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40389</TotalTime>
  <Words>612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6901</cp:revision>
  <cp:lastPrinted>2021-07-01T03:56:27Z</cp:lastPrinted>
  <dcterms:created xsi:type="dcterms:W3CDTF">2018-03-27T06:03:00Z</dcterms:created>
  <dcterms:modified xsi:type="dcterms:W3CDTF">2026-05-01T06:03:13Z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